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94306-D028-401E-80CF-D87D1A1B1B6E}" type="datetimeFigureOut">
              <a:rPr lang="pt-PT" smtClean="0"/>
              <a:pPr/>
              <a:t>23-02-2011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0EC8B-90BF-4C38-9905-3DF56B16470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Eu e a minha melhor amiga</a:t>
            </a:r>
            <a:endParaRPr lang="pt-P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Ser mais….do que…</a:t>
            </a:r>
            <a:br>
              <a:rPr lang="pt-PT" dirty="0" smtClean="0"/>
            </a:br>
            <a:r>
              <a:rPr lang="pt-PT" dirty="0" smtClean="0"/>
              <a:t>Ser menos…do que…</a:t>
            </a:r>
            <a:br>
              <a:rPr lang="pt-PT" dirty="0" smtClean="0"/>
            </a:br>
            <a:r>
              <a:rPr lang="pt-PT" dirty="0" smtClean="0"/>
              <a:t>Ser tão… como….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>
            <a:normAutofit fontScale="85000" lnSpcReduction="20000"/>
          </a:bodyPr>
          <a:lstStyle/>
          <a:p>
            <a:r>
              <a:rPr lang="pt-PT" dirty="0" smtClean="0"/>
              <a:t>Alegre              feio/a                 intelectual</a:t>
            </a:r>
          </a:p>
          <a:p>
            <a:r>
              <a:rPr lang="pt-PT" dirty="0" smtClean="0"/>
              <a:t>Alto/a               bonito/a            sério</a:t>
            </a:r>
          </a:p>
          <a:p>
            <a:r>
              <a:rPr lang="pt-PT" dirty="0" smtClean="0"/>
              <a:t>Baixo/a             rico/a                 dinâmico</a:t>
            </a:r>
          </a:p>
          <a:p>
            <a:r>
              <a:rPr lang="pt-PT" dirty="0" smtClean="0"/>
              <a:t>Jovem               simpático/         extrovertido/a</a:t>
            </a:r>
          </a:p>
          <a:p>
            <a:r>
              <a:rPr lang="pt-PT" dirty="0" smtClean="0"/>
              <a:t>Velho/a             famoso/a           talentoso/a</a:t>
            </a:r>
          </a:p>
          <a:p>
            <a:r>
              <a:rPr lang="pt-PT" dirty="0" smtClean="0"/>
              <a:t>Gordo/a            profissional       etc…</a:t>
            </a:r>
          </a:p>
          <a:p>
            <a:r>
              <a:rPr lang="pt-PT" dirty="0" smtClean="0"/>
              <a:t>Magro/a           moreno/a</a:t>
            </a:r>
          </a:p>
          <a:p>
            <a:r>
              <a:rPr lang="pt-PT" dirty="0" smtClean="0"/>
              <a:t>divertido/a       loiro/a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 SUPERLATIVO</a:t>
            </a:r>
            <a:endParaRPr lang="pt-PT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5015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5800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baseline="0" smtClean="0"/>
                        <a:t>                S</a:t>
                      </a:r>
                      <a:r>
                        <a:rPr lang="pt-PT" smtClean="0"/>
                        <a:t>UPERLATIVO </a:t>
                      </a:r>
                      <a:r>
                        <a:rPr lang="pt-PT" dirty="0" smtClean="0"/>
                        <a:t>REGULAR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           SUPERLATIVO</a:t>
                      </a:r>
                      <a:r>
                        <a:rPr lang="pt-PT" baseline="0" dirty="0" smtClean="0"/>
                        <a:t> IRREGULAR</a:t>
                      </a:r>
                      <a:endParaRPr lang="pt-PT" dirty="0"/>
                    </a:p>
                  </a:txBody>
                  <a:tcPr/>
                </a:tc>
              </a:tr>
              <a:tr h="4329830">
                <a:tc>
                  <a:txBody>
                    <a:bodyPr/>
                    <a:lstStyle/>
                    <a:p>
                      <a:r>
                        <a:rPr lang="pt-PT" sz="2400" dirty="0" err="1" smtClean="0"/>
                        <a:t>Famoso-</a:t>
                      </a:r>
                      <a:r>
                        <a:rPr lang="pt-PT" sz="2400" dirty="0" smtClean="0"/>
                        <a:t>  famosíssimo</a:t>
                      </a:r>
                    </a:p>
                    <a:p>
                      <a:endParaRPr lang="pt-PT" sz="2400" dirty="0" smtClean="0"/>
                    </a:p>
                    <a:p>
                      <a:r>
                        <a:rPr lang="pt-PT" sz="2400" dirty="0" err="1" smtClean="0"/>
                        <a:t>elegante-</a:t>
                      </a:r>
                      <a:r>
                        <a:rPr lang="pt-PT" sz="2400" baseline="0" dirty="0" smtClean="0"/>
                        <a:t> elegantíssimo</a:t>
                      </a:r>
                    </a:p>
                    <a:p>
                      <a:endParaRPr lang="pt-PT" sz="2400" baseline="0" dirty="0" smtClean="0"/>
                    </a:p>
                    <a:p>
                      <a:r>
                        <a:rPr lang="pt-PT" sz="2400" baseline="0" dirty="0" err="1" smtClean="0"/>
                        <a:t>Normal-</a:t>
                      </a:r>
                      <a:r>
                        <a:rPr lang="pt-PT" sz="2400" baseline="0" dirty="0" smtClean="0"/>
                        <a:t> normalíssimo</a:t>
                      </a:r>
                    </a:p>
                    <a:p>
                      <a:endParaRPr lang="pt-PT" sz="2400" baseline="0" dirty="0" smtClean="0"/>
                    </a:p>
                    <a:p>
                      <a:r>
                        <a:rPr lang="pt-PT" sz="2400" baseline="0" dirty="0" err="1" smtClean="0"/>
                        <a:t>Interessante-</a:t>
                      </a:r>
                      <a:r>
                        <a:rPr lang="pt-PT" sz="2400" baseline="0" dirty="0" smtClean="0"/>
                        <a:t> interessantíssimo</a:t>
                      </a:r>
                    </a:p>
                    <a:p>
                      <a:endParaRPr lang="pt-PT" sz="2400" baseline="0" dirty="0" smtClean="0"/>
                    </a:p>
                    <a:p>
                      <a:r>
                        <a:rPr lang="pt-PT" sz="2400" baseline="0" dirty="0" err="1" smtClean="0"/>
                        <a:t>Lindo-</a:t>
                      </a:r>
                      <a:r>
                        <a:rPr lang="pt-PT" sz="2400" baseline="0" dirty="0" smtClean="0"/>
                        <a:t> lindíssimo</a:t>
                      </a:r>
                    </a:p>
                    <a:p>
                      <a:endParaRPr lang="pt-PT" baseline="0" dirty="0" smtClean="0"/>
                    </a:p>
                    <a:p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err="1" smtClean="0"/>
                        <a:t>Amável-</a:t>
                      </a:r>
                      <a:r>
                        <a:rPr lang="pt-PT" dirty="0" smtClean="0"/>
                        <a:t> amabilíssimo</a:t>
                      </a:r>
                    </a:p>
                    <a:p>
                      <a:endParaRPr lang="pt-PT" dirty="0" smtClean="0"/>
                    </a:p>
                    <a:p>
                      <a:r>
                        <a:rPr lang="pt-PT" dirty="0" err="1" smtClean="0"/>
                        <a:t>Amigo-</a:t>
                      </a:r>
                      <a:r>
                        <a:rPr lang="pt-PT" dirty="0" smtClean="0"/>
                        <a:t> amicíssimo</a:t>
                      </a:r>
                    </a:p>
                    <a:p>
                      <a:endParaRPr lang="pt-PT" dirty="0" smtClean="0"/>
                    </a:p>
                    <a:p>
                      <a:r>
                        <a:rPr lang="pt-PT" dirty="0" err="1" smtClean="0"/>
                        <a:t>Antigo-</a:t>
                      </a:r>
                      <a:r>
                        <a:rPr lang="pt-PT" dirty="0" smtClean="0"/>
                        <a:t> antiquíssimo</a:t>
                      </a:r>
                    </a:p>
                    <a:p>
                      <a:endParaRPr lang="pt-PT" dirty="0" smtClean="0"/>
                    </a:p>
                    <a:p>
                      <a:r>
                        <a:rPr lang="pt-PT" dirty="0" err="1" smtClean="0"/>
                        <a:t>Bom-</a:t>
                      </a:r>
                      <a:r>
                        <a:rPr lang="pt-PT" dirty="0" smtClean="0"/>
                        <a:t> </a:t>
                      </a:r>
                      <a:r>
                        <a:rPr lang="pt-PT" dirty="0" err="1" smtClean="0"/>
                        <a:t>ótimo</a:t>
                      </a:r>
                      <a:r>
                        <a:rPr lang="pt-PT" dirty="0" smtClean="0"/>
                        <a:t>/ boníssimo</a:t>
                      </a:r>
                    </a:p>
                    <a:p>
                      <a:endParaRPr lang="pt-PT" dirty="0" smtClean="0"/>
                    </a:p>
                    <a:p>
                      <a:r>
                        <a:rPr lang="pt-PT" dirty="0" err="1" smtClean="0"/>
                        <a:t>Difícil-</a:t>
                      </a:r>
                      <a:r>
                        <a:rPr lang="pt-PT" dirty="0" smtClean="0"/>
                        <a:t> dificílimo</a:t>
                      </a:r>
                    </a:p>
                    <a:p>
                      <a:endParaRPr lang="pt-PT" dirty="0" smtClean="0"/>
                    </a:p>
                    <a:p>
                      <a:r>
                        <a:rPr lang="pt-PT" dirty="0" err="1" smtClean="0"/>
                        <a:t>Mau-</a:t>
                      </a:r>
                      <a:r>
                        <a:rPr lang="pt-PT" dirty="0" smtClean="0"/>
                        <a:t> péssimo</a:t>
                      </a:r>
                    </a:p>
                    <a:p>
                      <a:endParaRPr lang="pt-PT" dirty="0" smtClean="0"/>
                    </a:p>
                    <a:p>
                      <a:r>
                        <a:rPr lang="pt-PT" dirty="0" err="1" smtClean="0"/>
                        <a:t>Rico-</a:t>
                      </a:r>
                      <a:r>
                        <a:rPr lang="pt-PT" dirty="0" smtClean="0"/>
                        <a:t> riquíssimo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304800" y="457200"/>
          <a:ext cx="861060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2870200"/>
                <a:gridCol w="2870200"/>
              </a:tblGrid>
              <a:tr h="605055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Roupa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comida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Porque</a:t>
                      </a:r>
                      <a:r>
                        <a:rPr lang="pt-PT" baseline="0" dirty="0" smtClean="0"/>
                        <a:t> é a melhor festa? </a:t>
                      </a:r>
                      <a:endParaRPr lang="pt-PT" dirty="0"/>
                    </a:p>
                  </a:txBody>
                  <a:tcPr/>
                </a:tc>
              </a:tr>
              <a:tr h="5490945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Camisola</a:t>
                      </a:r>
                    </a:p>
                    <a:p>
                      <a:r>
                        <a:rPr lang="pt-PT" dirty="0" smtClean="0"/>
                        <a:t>Calças</a:t>
                      </a:r>
                    </a:p>
                    <a:p>
                      <a:r>
                        <a:rPr lang="pt-PT" dirty="0" smtClean="0"/>
                        <a:t>Vestido</a:t>
                      </a:r>
                    </a:p>
                    <a:p>
                      <a:r>
                        <a:rPr lang="pt-PT" dirty="0" smtClean="0"/>
                        <a:t>Saia</a:t>
                      </a:r>
                    </a:p>
                    <a:p>
                      <a:r>
                        <a:rPr lang="pt-PT" dirty="0" smtClean="0"/>
                        <a:t>Fato de treino</a:t>
                      </a:r>
                    </a:p>
                    <a:p>
                      <a:r>
                        <a:rPr lang="pt-PT" dirty="0" smtClean="0"/>
                        <a:t>Biquini</a:t>
                      </a:r>
                    </a:p>
                    <a:p>
                      <a:r>
                        <a:rPr lang="pt-PT" dirty="0" smtClean="0"/>
                        <a:t>Calção de banho</a:t>
                      </a:r>
                    </a:p>
                    <a:p>
                      <a:r>
                        <a:rPr lang="pt-PT" dirty="0" smtClean="0"/>
                        <a:t>Calções </a:t>
                      </a:r>
                    </a:p>
                    <a:p>
                      <a:r>
                        <a:rPr lang="pt-PT" dirty="0" smtClean="0"/>
                        <a:t>Casaco</a:t>
                      </a:r>
                    </a:p>
                    <a:p>
                      <a:r>
                        <a:rPr lang="pt-PT" dirty="0" smtClean="0"/>
                        <a:t>Pijama</a:t>
                      </a:r>
                    </a:p>
                    <a:p>
                      <a:r>
                        <a:rPr lang="pt-PT" dirty="0" smtClean="0"/>
                        <a:t>Calças</a:t>
                      </a:r>
                      <a:r>
                        <a:rPr lang="pt-PT" baseline="0" dirty="0" smtClean="0"/>
                        <a:t> de ganga</a:t>
                      </a:r>
                    </a:p>
                    <a:p>
                      <a:r>
                        <a:rPr lang="pt-PT" baseline="0" dirty="0" smtClean="0"/>
                        <a:t>Sapatos de salto alto</a:t>
                      </a:r>
                    </a:p>
                    <a:p>
                      <a:r>
                        <a:rPr lang="pt-PT" baseline="0" dirty="0" smtClean="0"/>
                        <a:t>Camisa</a:t>
                      </a:r>
                    </a:p>
                    <a:p>
                      <a:r>
                        <a:rPr lang="pt-PT" baseline="0" dirty="0" smtClean="0"/>
                        <a:t>Camiseta</a:t>
                      </a:r>
                    </a:p>
                    <a:p>
                      <a:r>
                        <a:rPr lang="pt-PT" baseline="0" dirty="0" smtClean="0"/>
                        <a:t>Ténis</a:t>
                      </a:r>
                    </a:p>
                    <a:p>
                      <a:r>
                        <a:rPr lang="pt-PT" baseline="0" dirty="0" smtClean="0"/>
                        <a:t>Blusão</a:t>
                      </a:r>
                    </a:p>
                    <a:p>
                      <a:r>
                        <a:rPr lang="pt-PT" baseline="0" dirty="0" smtClean="0"/>
                        <a:t>Botas</a:t>
                      </a:r>
                    </a:p>
                    <a:p>
                      <a:r>
                        <a:rPr lang="pt-PT" baseline="0" dirty="0" err="1" smtClean="0"/>
                        <a:t>Etc</a:t>
                      </a:r>
                      <a:r>
                        <a:rPr lang="pt-PT" baseline="0" dirty="0" smtClean="0"/>
                        <a:t>…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Churrasco</a:t>
                      </a:r>
                    </a:p>
                    <a:p>
                      <a:r>
                        <a:rPr lang="pt-PT" dirty="0" smtClean="0"/>
                        <a:t>Camarão</a:t>
                      </a:r>
                    </a:p>
                    <a:p>
                      <a:r>
                        <a:rPr lang="pt-PT" dirty="0" smtClean="0"/>
                        <a:t>Água</a:t>
                      </a:r>
                    </a:p>
                    <a:p>
                      <a:r>
                        <a:rPr lang="pt-PT" dirty="0" smtClean="0"/>
                        <a:t>Refrigerante</a:t>
                      </a:r>
                    </a:p>
                    <a:p>
                      <a:r>
                        <a:rPr lang="pt-PT" dirty="0" smtClean="0"/>
                        <a:t>Cerveja</a:t>
                      </a:r>
                    </a:p>
                    <a:p>
                      <a:r>
                        <a:rPr lang="pt-PT" dirty="0" smtClean="0"/>
                        <a:t>Vinho</a:t>
                      </a:r>
                    </a:p>
                    <a:p>
                      <a:r>
                        <a:rPr lang="pt-PT" dirty="0" smtClean="0"/>
                        <a:t>Caipirinha</a:t>
                      </a:r>
                    </a:p>
                    <a:p>
                      <a:r>
                        <a:rPr lang="pt-PT" dirty="0" smtClean="0"/>
                        <a:t>Peixe</a:t>
                      </a:r>
                    </a:p>
                    <a:p>
                      <a:r>
                        <a:rPr lang="pt-PT" dirty="0" smtClean="0"/>
                        <a:t>Sandes</a:t>
                      </a:r>
                    </a:p>
                    <a:p>
                      <a:r>
                        <a:rPr lang="pt-PT" dirty="0" smtClean="0"/>
                        <a:t>Sumo</a:t>
                      </a:r>
                    </a:p>
                    <a:p>
                      <a:r>
                        <a:rPr lang="pt-PT" dirty="0" smtClean="0"/>
                        <a:t>Batatas fritas</a:t>
                      </a:r>
                    </a:p>
                    <a:p>
                      <a:r>
                        <a:rPr lang="pt-PT" dirty="0" smtClean="0"/>
                        <a:t>Chá</a:t>
                      </a:r>
                    </a:p>
                    <a:p>
                      <a:r>
                        <a:rPr lang="pt-PT" dirty="0" smtClean="0"/>
                        <a:t>Café</a:t>
                      </a:r>
                    </a:p>
                    <a:p>
                      <a:r>
                        <a:rPr lang="pt-PT" dirty="0" smtClean="0"/>
                        <a:t>Bom bons</a:t>
                      </a:r>
                    </a:p>
                    <a:p>
                      <a:r>
                        <a:rPr lang="pt-PT" dirty="0" smtClean="0"/>
                        <a:t>Feijoada</a:t>
                      </a:r>
                    </a:p>
                    <a:p>
                      <a:r>
                        <a:rPr lang="pt-PT" dirty="0" smtClean="0"/>
                        <a:t>Bacalhau</a:t>
                      </a:r>
                    </a:p>
                    <a:p>
                      <a:r>
                        <a:rPr lang="pt-PT" dirty="0" smtClean="0"/>
                        <a:t>Sorvete</a:t>
                      </a:r>
                    </a:p>
                    <a:p>
                      <a:r>
                        <a:rPr lang="pt-PT" dirty="0" err="1" smtClean="0"/>
                        <a:t>Miukishaki</a:t>
                      </a:r>
                      <a:endParaRPr lang="pt-PT" dirty="0" smtClean="0"/>
                    </a:p>
                    <a:p>
                      <a:r>
                        <a:rPr lang="pt-PT" dirty="0" err="1" smtClean="0"/>
                        <a:t>Etc</a:t>
                      </a:r>
                      <a:r>
                        <a:rPr lang="pt-PT" dirty="0" smtClean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b="1" dirty="0" smtClean="0"/>
                        <a:t>Porque</a:t>
                      </a:r>
                      <a:r>
                        <a:rPr lang="pt-PT" b="1" baseline="0" dirty="0" smtClean="0"/>
                        <a:t> tem a melhor /as melhores: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b="1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comida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Bebida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-actividades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-música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baseline="0" dirty="0" smtClean="0"/>
                    </a:p>
                    <a:p>
                      <a:pPr>
                        <a:buFontTx/>
                        <a:buChar char="-"/>
                      </a:pPr>
                      <a:endParaRPr lang="pt-PT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pt-PT" baseline="0" dirty="0" smtClean="0"/>
                        <a:t>-</a:t>
                      </a:r>
                      <a:r>
                        <a:rPr lang="pt-PT" b="1" baseline="0" dirty="0" smtClean="0"/>
                        <a:t>Porque é a mais:</a:t>
                      </a:r>
                    </a:p>
                    <a:p>
                      <a:pPr>
                        <a:buFontTx/>
                        <a:buNone/>
                      </a:pPr>
                      <a:endParaRPr lang="pt-PT" b="1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Barata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.divertida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-formal/informal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b="1" baseline="0" dirty="0" smtClean="0"/>
                        <a:t>Porque é a maior/ a mais pequena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155</Words>
  <Application>Microsoft Office PowerPoint</Application>
  <PresentationFormat>Apresentação no Ecrã (4:3)</PresentationFormat>
  <Paragraphs>98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Eu e a minha melhor amiga</vt:lpstr>
      <vt:lpstr> Ser mais….do que… Ser menos…do que… Ser tão… como….</vt:lpstr>
      <vt:lpstr>O SUPERLATIVO</vt:lpstr>
      <vt:lpstr>Diapositivo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15</cp:revision>
  <dcterms:created xsi:type="dcterms:W3CDTF">2011-02-17T06:36:24Z</dcterms:created>
  <dcterms:modified xsi:type="dcterms:W3CDTF">2011-02-23T21:43:44Z</dcterms:modified>
</cp:coreProperties>
</file>